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144" y="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50d7e87d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50d7e87d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150d7e87d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150d7e87d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Эльбрус и Приэльбрусье</a:t>
            </a:r>
            <a:endParaRPr sz="40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212529"/>
                </a:solidFill>
                <a:highlight>
                  <a:srgbClr val="FFFFFF"/>
                </a:highlight>
                <a:latin typeface="Microsoft Yahei"/>
                <a:ea typeface="Microsoft Yahei"/>
                <a:cs typeface="Microsoft Yahei"/>
                <a:sym typeface="Microsoft Yahei"/>
              </a:rPr>
              <a:t>00000000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 dirty="0"/>
              <a:t>Эльбрус </a:t>
            </a:r>
            <a:endParaRPr sz="2020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287225"/>
            <a:ext cx="5137500" cy="17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2667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Эльбрус расположен в самом сердце Кавказских гор, на границе Карачаево-Черкесии и Кабардино-Балкарии.</a:t>
            </a:r>
            <a:endParaRPr sz="2000" dirty="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5000"/>
              </a:lnSpc>
              <a:spcBef>
                <a:spcPts val="500"/>
              </a:spcBef>
              <a:spcAft>
                <a:spcPts val="1200"/>
              </a:spcAft>
              <a:buNone/>
            </a:pPr>
            <a:endParaRPr sz="2000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9875" y="931175"/>
            <a:ext cx="2676276" cy="200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91711" y="2938375"/>
            <a:ext cx="1512600" cy="20168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53150" y="2821100"/>
            <a:ext cx="5137500" cy="17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Гора Чегет – это величественное природное чудо и одно из самых удивительных мест для туризма в Кавказских горах</a:t>
            </a: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 dirty="0"/>
              <a:t>Достопримечательности</a:t>
            </a:r>
            <a:endParaRPr sz="2020"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70600" cy="16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dirty="0"/>
              <a:t>Водопад девичьи косы находится на высоте около 2800 метров</a:t>
            </a:r>
            <a:endParaRPr sz="2000" dirty="0"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004150"/>
            <a:ext cx="2670600" cy="1937174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303775" y="3167538"/>
            <a:ext cx="2670600" cy="16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dirty="0"/>
              <a:t>Ирик-Чат – одно из самых живописных ущелий Приэльбрусья.</a:t>
            </a:r>
            <a:endParaRPr sz="2000" dirty="0"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5974375" y="1152475"/>
            <a:ext cx="2670600" cy="16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dirty="0"/>
              <a:t>Озеро Донгуз-Орун-кель находится на высоте 3 100 метров над уровнем моря </a:t>
            </a:r>
            <a:endParaRPr sz="2000" dirty="0"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6775" y="2915275"/>
            <a:ext cx="2864824" cy="182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03675" y="1170137"/>
            <a:ext cx="2349315" cy="1845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Экран (16:9)</PresentationFormat>
  <Paragraphs>9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Microsoft Yahei</vt:lpstr>
      <vt:lpstr>Arial</vt:lpstr>
      <vt:lpstr>Times New Roman</vt:lpstr>
      <vt:lpstr>Simple Light</vt:lpstr>
      <vt:lpstr>Эльбрус и Приэльбрусье</vt:lpstr>
      <vt:lpstr>Эльбрус </vt:lpstr>
      <vt:lpstr>Достопримечательности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Эльбрус и Приэльбрусье</dc:title>
  <dc:creator>Natalya</dc:creator>
  <cp:lastModifiedBy>Пользователь Windows</cp:lastModifiedBy>
  <cp:revision>1</cp:revision>
  <dcterms:modified xsi:type="dcterms:W3CDTF">2025-04-22T18:11:06Z</dcterms:modified>
</cp:coreProperties>
</file>